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3" r:id="rId8"/>
    <p:sldId id="264" r:id="rId9"/>
    <p:sldId id="259" r:id="rId10"/>
    <p:sldId id="267" r:id="rId11"/>
    <p:sldId id="269" r:id="rId12"/>
    <p:sldId id="265" r:id="rId13"/>
    <p:sldId id="268" r:id="rId14"/>
    <p:sldId id="266" r:id="rId15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68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904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275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204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709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864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569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376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78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576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47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815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EB06D-3659-4A3E-9348-68D06ED7C26C}" type="datetimeFigureOut">
              <a:rPr lang="da-DK" smtClean="0"/>
              <a:pPr/>
              <a:t>28/10/14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E780-3FF9-48CC-BAED-C789C070616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0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" y="620688"/>
            <a:ext cx="766423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 descr="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52936"/>
            <a:ext cx="2297019" cy="3284984"/>
          </a:xfrm>
          <a:prstGeom prst="rect">
            <a:avLst/>
          </a:prstGeom>
        </p:spPr>
      </p:pic>
      <p:pic>
        <p:nvPicPr>
          <p:cNvPr id="5" name="Billede 4" descr="screen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852936"/>
            <a:ext cx="2304256" cy="3285422"/>
          </a:xfrm>
          <a:prstGeom prst="rect">
            <a:avLst/>
          </a:prstGeom>
        </p:spPr>
      </p:pic>
      <p:pic>
        <p:nvPicPr>
          <p:cNvPr id="9" name="Billede 8" descr="screens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2304255" cy="32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 sociale dimension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Netværk af ligesindede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Overnatningsseminarer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Sommercamp</a:t>
            </a: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Mindeparken</a:t>
            </a: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Billede 6" descr="IMG_31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876800"/>
            <a:ext cx="2591471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Billede 7" descr="IMG_32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876800"/>
            <a:ext cx="2591471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Billede 8" descr="IMG_3186.psd"/>
          <p:cNvPicPr>
            <a:picLocks noChangeAspect="1"/>
          </p:cNvPicPr>
          <p:nvPr/>
        </p:nvPicPr>
        <p:blipFill>
          <a:blip r:embed="rId4"/>
          <a:srcRect l="2848"/>
          <a:stretch>
            <a:fillRect/>
          </a:stretch>
        </p:blipFill>
        <p:spPr>
          <a:xfrm>
            <a:off x="6324600" y="2971800"/>
            <a:ext cx="2599135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Billed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 ideelle kandidat er: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aglig nysgerrig og har høj motivation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Fagligt dygtig (bredt) og har akademisk talent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Begavet med kreative evner og kritisk sans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Åben overfor nye og ukendte vidensområder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Villig til at deltage i akademiets aktiviteter uden for, og enkelte gange, i skoletiden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Indstillet på at deltage i en akademisk camp i sommerferien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Klar over, at deltagelsen forpligter, og at man som deltager optager pladsen for en anden. 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941168"/>
            <a:ext cx="1728000" cy="17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52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Samarbejdspartnere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Aarhus Universitet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Folkeuniversitetet Aarhus, Emdrup, Herning, Ebeltoft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Studentervæksthus Aarhus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Center for Avanceret Visualisering og Innovation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Ungdommens naturvidenskabelige forening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øvrige Akademier for Talentfulde Unge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Juniortalenter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Studenterhus Aarhus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Region </a:t>
            </a: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Midtjylland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Billede 5" descr="ny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12400" cy="17124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pic>
        <p:nvPicPr>
          <p:cNvPr id="7" name="Billed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06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Mine egne oplevelser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Seminarerne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andre elever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Sommercamp</a:t>
            </a: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Hvad så bagefter?</a:t>
            </a:r>
          </a:p>
          <a:p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Billede 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876800"/>
            <a:ext cx="2591471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06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Så hvad gør du nu?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59532" y="2780927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Sørger for at din lærer eller rektor indstiller dig</a:t>
            </a:r>
            <a:b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Får dine forældres tilladelse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Skriver en motiveret ansøgning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…og gør det inden ansøgningsfristen på din skole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Billede 5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Billed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92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pensionistkortet.dk/static/images/map-region-midtjyl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81" y="2348880"/>
            <a:ext cx="5685656" cy="376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3059832" y="4509120"/>
            <a:ext cx="216024" cy="21602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/>
        </p:nvSpPr>
        <p:spPr>
          <a:xfrm rot="900000">
            <a:off x="5506356" y="4500067"/>
            <a:ext cx="237626" cy="21602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" y="620688"/>
            <a:ext cx="7664236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64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Hvorfor et Akademi for Talentfulde Unge?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Fordi der i snit sidder 2-3 elever i hver klasse, der har brug for ekstra udfordringer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Fordi talentfulde elever fortjener at udfolde deres fulde potentiale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Fordi talentfulde elever har brug for at møde ligesindede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Fordi talent smitter</a:t>
            </a: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Billede 5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Billed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0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Hvordan ser et forløb ud?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24696"/>
              </p:ext>
            </p:extLst>
          </p:nvPr>
        </p:nvGraphicFramePr>
        <p:xfrm>
          <a:off x="395536" y="2564904"/>
          <a:ext cx="7344816" cy="338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835"/>
                <a:gridCol w="2259943"/>
                <a:gridCol w="2360834"/>
                <a:gridCol w="1836204"/>
              </a:tblGrid>
              <a:tr h="534375">
                <a:tc>
                  <a:txBody>
                    <a:bodyPr/>
                    <a:lstStyle/>
                    <a:p>
                      <a:endParaRPr lang="da-DK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Efterårssemester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Forårssemester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Sommer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</a:tr>
              <a:tr h="955616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 G.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Ansøgningsproces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metode og tænkning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Sommercamp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 uge 27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106875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 G.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fordybelse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formidling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da-DK" sz="140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sommercamp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  <a:p>
                      <a:r>
                        <a:rPr lang="da-DK" sz="8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Hvis du ikke nåede det første år</a:t>
                      </a:r>
                      <a:endParaRPr lang="da-DK" sz="8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25634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 G.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arbejde</a:t>
                      </a:r>
                    </a:p>
                    <a:p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-projektskrivning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Diplomoverrækkelse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Billede 7" descr="ny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Billed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66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Lidt flere detaljer…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030641"/>
              </p:ext>
            </p:extLst>
          </p:nvPr>
        </p:nvGraphicFramePr>
        <p:xfrm>
          <a:off x="395536" y="2564905"/>
          <a:ext cx="7344816" cy="232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5688632"/>
              </a:tblGrid>
              <a:tr h="483872">
                <a:tc>
                  <a:txBody>
                    <a:bodyPr/>
                    <a:lstStyle/>
                    <a:p>
                      <a:r>
                        <a:rPr lang="da-DK" b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 semester</a:t>
                      </a:r>
                      <a:endParaRPr lang="da-DK" b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metode og tænkning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A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Kickstart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B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Introduktion til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Sundhedsvidenskab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C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Introduktion til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Humaniora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D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Introduktion til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Samfundsvidenskab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E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Introduktion til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Naturvidenskab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Billede 7" descr="ny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86600" y="4800600"/>
            <a:ext cx="1800000" cy="18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Lidt flere detaljer…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975727"/>
              </p:ext>
            </p:extLst>
          </p:nvPr>
        </p:nvGraphicFramePr>
        <p:xfrm>
          <a:off x="395536" y="2564905"/>
          <a:ext cx="7344816" cy="269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5688632"/>
              </a:tblGrid>
              <a:tr h="483872">
                <a:tc>
                  <a:txBody>
                    <a:bodyPr/>
                    <a:lstStyle/>
                    <a:p>
                      <a:r>
                        <a:rPr lang="da-DK" b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 semester</a:t>
                      </a:r>
                      <a:endParaRPr lang="da-DK" b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fordybelse vælg 4 ud af 6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F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f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ordybelse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på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humaniora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G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 fordybelse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på samfundsvidenskab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H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 fordybelse på naturvidenskab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I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f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ordybelse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på sundhedsvidenskab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J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 fordybelse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på humaniora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K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Eks. fordybelse på samfundsvidenskab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pic>
        <p:nvPicPr>
          <p:cNvPr id="8" name="Billede 7" descr="n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39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Endnu flere detaljer…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51694"/>
              </p:ext>
            </p:extLst>
          </p:nvPr>
        </p:nvGraphicFramePr>
        <p:xfrm>
          <a:off x="395536" y="2564905"/>
          <a:ext cx="7344816" cy="1961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5688632"/>
              </a:tblGrid>
              <a:tr h="483872">
                <a:tc>
                  <a:txBody>
                    <a:bodyPr/>
                    <a:lstStyle/>
                    <a:p>
                      <a:r>
                        <a:rPr lang="da-DK" b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 semester</a:t>
                      </a:r>
                      <a:endParaRPr lang="da-DK" b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formidling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Team og samarbejde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Retorik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og argumentation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</a:t>
                      </a:r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Kreativitet og argumentation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</a:t>
                      </a:r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Journalistik og formidling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pic>
        <p:nvPicPr>
          <p:cNvPr id="8" name="Billede 7" descr="ny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81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sidste detaljer…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53510"/>
              </p:ext>
            </p:extLst>
          </p:nvPr>
        </p:nvGraphicFramePr>
        <p:xfrm>
          <a:off x="395536" y="2564905"/>
          <a:ext cx="7344816" cy="232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5688632"/>
              </a:tblGrid>
              <a:tr h="483872">
                <a:tc>
                  <a:txBody>
                    <a:bodyPr/>
                    <a:lstStyle/>
                    <a:p>
                      <a:r>
                        <a:rPr lang="da-DK" b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 semester</a:t>
                      </a:r>
                      <a:endParaRPr lang="da-DK" b="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arbejde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</a:tr>
              <a:tr h="380223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forskningsproces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da-DK" baseline="0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Q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id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égenerering</a:t>
                      </a:r>
                      <a:endParaRPr lang="da-DK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</a:t>
                      </a:r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Mentorarbejde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(valgfrit)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</a:t>
                      </a:r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Akademisk </a:t>
                      </a:r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fremlæggelse</a:t>
                      </a:r>
                      <a:r>
                        <a:rPr lang="da-DK" sz="1400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og feedback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Seminar T</a:t>
                      </a:r>
                      <a:endParaRPr lang="da-DK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364F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Afslutningskonference</a:t>
                      </a:r>
                      <a:endParaRPr lang="da-DK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Billede 7" descr="n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Billed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81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23528" y="184482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Frivillige og egne aktiviteter</a:t>
            </a:r>
            <a:endParaRPr lang="da-DK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323528" y="2780927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Flere foredrag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Teaterbesøg og kulturarrangementer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Virksomhedsbesøg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Mindeparken</a:t>
            </a:r>
            <a:endParaRPr lang="da-DK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Billede 5" descr="ny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876800"/>
            <a:ext cx="1728000" cy="172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Billed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" y="254700"/>
            <a:ext cx="4774671" cy="942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404</Words>
  <Application>Microsoft Macintosh PowerPoint</Application>
  <PresentationFormat>Skærmshow (4:3)</PresentationFormat>
  <Paragraphs>129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14</vt:i4>
      </vt:variant>
    </vt:vector>
  </HeadingPairs>
  <TitlesOfParts>
    <vt:vector size="15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IT-Supportcentret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Stine de la Motte Clausen</dc:creator>
  <cp:lastModifiedBy>Svend Thorhauge</cp:lastModifiedBy>
  <cp:revision>17</cp:revision>
  <dcterms:created xsi:type="dcterms:W3CDTF">2012-10-07T14:03:03Z</dcterms:created>
  <dcterms:modified xsi:type="dcterms:W3CDTF">2014-10-28T16:18:21Z</dcterms:modified>
</cp:coreProperties>
</file>